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48" r:id="rId1"/>
  </p:sldMasterIdLst>
  <p:sldIdLst>
    <p:sldId id="256" r:id="rId2"/>
  </p:sldIdLst>
  <p:sldSz cx="6858000" cy="9144000" type="screen4x3"/>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83" d="100"/>
          <a:sy n="83" d="100"/>
        </p:scale>
        <p:origin x="-1812" y="-18"/>
      </p:cViewPr>
      <p:guideLst>
        <p:guide orient="horz" pos="2880"/>
        <p:guide pos="216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14" name="Titolo 13"/>
          <p:cNvSpPr>
            <a:spLocks noGrp="1"/>
          </p:cNvSpPr>
          <p:nvPr>
            <p:ph type="ctrTitle"/>
          </p:nvPr>
        </p:nvSpPr>
        <p:spPr>
          <a:xfrm>
            <a:off x="1074420" y="479864"/>
            <a:ext cx="5554980" cy="1962912"/>
          </a:xfrm>
        </p:spPr>
        <p:txBody>
          <a:bodyPr anchor="b"/>
          <a:lstStyle>
            <a:lvl1pPr algn="l">
              <a:defRPr/>
            </a:lvl1pPr>
            <a:extLst/>
          </a:lstStyle>
          <a:p>
            <a:r>
              <a:rPr kumimoji="0" lang="it-IT" smtClean="0"/>
              <a:t>Fare clic per modificare lo stile del titolo</a:t>
            </a:r>
            <a:endParaRPr kumimoji="0" lang="en-US"/>
          </a:p>
        </p:txBody>
      </p:sp>
      <p:sp>
        <p:nvSpPr>
          <p:cNvPr id="22" name="Sottotitolo 21"/>
          <p:cNvSpPr>
            <a:spLocks noGrp="1"/>
          </p:cNvSpPr>
          <p:nvPr>
            <p:ph type="subTitle" idx="1"/>
          </p:nvPr>
        </p:nvSpPr>
        <p:spPr>
          <a:xfrm>
            <a:off x="1074420" y="2466752"/>
            <a:ext cx="5554980" cy="23368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it-IT" smtClean="0"/>
              <a:t>Fare clic per modificare lo stile del sottotitolo dello schema</a:t>
            </a:r>
            <a:endParaRPr kumimoji="0" lang="en-US"/>
          </a:p>
        </p:txBody>
      </p:sp>
      <p:sp>
        <p:nvSpPr>
          <p:cNvPr id="7" name="Segnaposto data 6"/>
          <p:cNvSpPr>
            <a:spLocks noGrp="1"/>
          </p:cNvSpPr>
          <p:nvPr>
            <p:ph type="dt" sz="half" idx="10"/>
          </p:nvPr>
        </p:nvSpPr>
        <p:spPr/>
        <p:txBody>
          <a:bodyPr/>
          <a:lstStyle>
            <a:extLst/>
          </a:lstStyle>
          <a:p>
            <a:fld id="{9FC8627F-3163-41CB-ABB6-B9251AC7530E}" type="datetimeFigureOut">
              <a:rPr lang="it-IT" smtClean="0"/>
              <a:t>21/11/2019</a:t>
            </a:fld>
            <a:endParaRPr lang="it-IT"/>
          </a:p>
        </p:txBody>
      </p:sp>
      <p:sp>
        <p:nvSpPr>
          <p:cNvPr id="20" name="Segnaposto piè di pagina 19"/>
          <p:cNvSpPr>
            <a:spLocks noGrp="1"/>
          </p:cNvSpPr>
          <p:nvPr>
            <p:ph type="ftr" sz="quarter" idx="11"/>
          </p:nvPr>
        </p:nvSpPr>
        <p:spPr/>
        <p:txBody>
          <a:bodyPr/>
          <a:lstStyle>
            <a:extLst/>
          </a:lstStyle>
          <a:p>
            <a:endParaRPr lang="it-IT"/>
          </a:p>
        </p:txBody>
      </p:sp>
      <p:sp>
        <p:nvSpPr>
          <p:cNvPr id="10" name="Segnaposto numero diapositiva 9"/>
          <p:cNvSpPr>
            <a:spLocks noGrp="1"/>
          </p:cNvSpPr>
          <p:nvPr>
            <p:ph type="sldNum" sz="quarter" idx="12"/>
          </p:nvPr>
        </p:nvSpPr>
        <p:spPr/>
        <p:txBody>
          <a:bodyPr/>
          <a:lstStyle>
            <a:extLst/>
          </a:lstStyle>
          <a:p>
            <a:fld id="{569A6F08-2B91-4AD5-B97A-49DC87030015}" type="slidenum">
              <a:rPr lang="it-IT" smtClean="0"/>
              <a:t>‹N›</a:t>
            </a:fld>
            <a:endParaRPr lang="it-IT"/>
          </a:p>
        </p:txBody>
      </p:sp>
      <p:sp>
        <p:nvSpPr>
          <p:cNvPr id="8" name="Ovale 7"/>
          <p:cNvSpPr/>
          <p:nvPr/>
        </p:nvSpPr>
        <p:spPr>
          <a:xfrm>
            <a:off x="691075" y="1885069"/>
            <a:ext cx="157734" cy="280416"/>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Ovale 8"/>
          <p:cNvSpPr/>
          <p:nvPr/>
        </p:nvSpPr>
        <p:spPr>
          <a:xfrm>
            <a:off x="867882" y="1793355"/>
            <a:ext cx="48006" cy="85344"/>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extLst/>
          </a:lstStyle>
          <a:p>
            <a:r>
              <a:rPr kumimoji="0" lang="it-IT" smtClean="0"/>
              <a:t>Fare clic per modificare lo stile del titolo</a:t>
            </a:r>
            <a:endParaRPr kumimoji="0" lang="en-US"/>
          </a:p>
        </p:txBody>
      </p:sp>
      <p:sp>
        <p:nvSpPr>
          <p:cNvPr id="3" name="Segnaposto testo verticale 2"/>
          <p:cNvSpPr>
            <a:spLocks noGrp="1"/>
          </p:cNvSpPr>
          <p:nvPr>
            <p:ph type="body" orient="vert" idx="1"/>
          </p:nvPr>
        </p:nvSpPr>
        <p:spPr/>
        <p:txBody>
          <a:bodyPr vert="eaVert"/>
          <a:lstStyle>
            <a:extLst/>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
        <p:nvSpPr>
          <p:cNvPr id="4" name="Segnaposto data 3"/>
          <p:cNvSpPr>
            <a:spLocks noGrp="1"/>
          </p:cNvSpPr>
          <p:nvPr>
            <p:ph type="dt" sz="half" idx="10"/>
          </p:nvPr>
        </p:nvSpPr>
        <p:spPr/>
        <p:txBody>
          <a:bodyPr/>
          <a:lstStyle>
            <a:extLst/>
          </a:lstStyle>
          <a:p>
            <a:fld id="{9FC8627F-3163-41CB-ABB6-B9251AC7530E}" type="datetimeFigureOut">
              <a:rPr lang="it-IT" smtClean="0"/>
              <a:t>21/11/2019</a:t>
            </a:fld>
            <a:endParaRPr lang="it-IT"/>
          </a:p>
        </p:txBody>
      </p:sp>
      <p:sp>
        <p:nvSpPr>
          <p:cNvPr id="5" name="Segnaposto piè di pagina 4"/>
          <p:cNvSpPr>
            <a:spLocks noGrp="1"/>
          </p:cNvSpPr>
          <p:nvPr>
            <p:ph type="ftr" sz="quarter" idx="11"/>
          </p:nvPr>
        </p:nvSpPr>
        <p:spPr/>
        <p:txBody>
          <a:bodyPr/>
          <a:lstStyle>
            <a:extLst/>
          </a:lstStyle>
          <a:p>
            <a:endParaRPr lang="it-IT"/>
          </a:p>
        </p:txBody>
      </p:sp>
      <p:sp>
        <p:nvSpPr>
          <p:cNvPr id="6" name="Segnaposto numero diapositiva 5"/>
          <p:cNvSpPr>
            <a:spLocks noGrp="1"/>
          </p:cNvSpPr>
          <p:nvPr>
            <p:ph type="sldNum" sz="quarter" idx="12"/>
          </p:nvPr>
        </p:nvSpPr>
        <p:spPr/>
        <p:txBody>
          <a:bodyPr/>
          <a:lstStyle>
            <a:extLst/>
          </a:lstStyle>
          <a:p>
            <a:fld id="{569A6F08-2B91-4AD5-B97A-49DC87030015}" type="slidenum">
              <a:rPr lang="it-IT" smtClean="0"/>
              <a:t>‹N›</a:t>
            </a:fld>
            <a:endParaRPr lang="it-IT"/>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5143500" y="366186"/>
            <a:ext cx="1371600" cy="7802033"/>
          </a:xfrm>
        </p:spPr>
        <p:txBody>
          <a:bodyPr vert="eaVert"/>
          <a:lstStyle>
            <a:extLst/>
          </a:lstStyle>
          <a:p>
            <a:r>
              <a:rPr kumimoji="0" lang="it-IT" smtClean="0"/>
              <a:t>Fare clic per modificare lo stile del titolo</a:t>
            </a:r>
            <a:endParaRPr kumimoji="0" lang="en-US"/>
          </a:p>
        </p:txBody>
      </p:sp>
      <p:sp>
        <p:nvSpPr>
          <p:cNvPr id="3" name="Segnaposto testo verticale 2"/>
          <p:cNvSpPr>
            <a:spLocks noGrp="1"/>
          </p:cNvSpPr>
          <p:nvPr>
            <p:ph type="body" orient="vert" idx="1"/>
          </p:nvPr>
        </p:nvSpPr>
        <p:spPr>
          <a:xfrm>
            <a:off x="857250" y="366188"/>
            <a:ext cx="4171950" cy="7802033"/>
          </a:xfrm>
        </p:spPr>
        <p:txBody>
          <a:bodyPr vert="eaVert"/>
          <a:lstStyle>
            <a:extLst/>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
        <p:nvSpPr>
          <p:cNvPr id="4" name="Segnaposto data 3"/>
          <p:cNvSpPr>
            <a:spLocks noGrp="1"/>
          </p:cNvSpPr>
          <p:nvPr>
            <p:ph type="dt" sz="half" idx="10"/>
          </p:nvPr>
        </p:nvSpPr>
        <p:spPr/>
        <p:txBody>
          <a:bodyPr/>
          <a:lstStyle>
            <a:extLst/>
          </a:lstStyle>
          <a:p>
            <a:fld id="{9FC8627F-3163-41CB-ABB6-B9251AC7530E}" type="datetimeFigureOut">
              <a:rPr lang="it-IT" smtClean="0"/>
              <a:t>21/11/2019</a:t>
            </a:fld>
            <a:endParaRPr lang="it-IT"/>
          </a:p>
        </p:txBody>
      </p:sp>
      <p:sp>
        <p:nvSpPr>
          <p:cNvPr id="5" name="Segnaposto piè di pagina 4"/>
          <p:cNvSpPr>
            <a:spLocks noGrp="1"/>
          </p:cNvSpPr>
          <p:nvPr>
            <p:ph type="ftr" sz="quarter" idx="11"/>
          </p:nvPr>
        </p:nvSpPr>
        <p:spPr/>
        <p:txBody>
          <a:bodyPr/>
          <a:lstStyle>
            <a:extLst/>
          </a:lstStyle>
          <a:p>
            <a:endParaRPr lang="it-IT"/>
          </a:p>
        </p:txBody>
      </p:sp>
      <p:sp>
        <p:nvSpPr>
          <p:cNvPr id="6" name="Segnaposto numero diapositiva 5"/>
          <p:cNvSpPr>
            <a:spLocks noGrp="1"/>
          </p:cNvSpPr>
          <p:nvPr>
            <p:ph type="sldNum" sz="quarter" idx="12"/>
          </p:nvPr>
        </p:nvSpPr>
        <p:spPr/>
        <p:txBody>
          <a:bodyPr/>
          <a:lstStyle>
            <a:extLst/>
          </a:lstStyle>
          <a:p>
            <a:fld id="{569A6F08-2B91-4AD5-B97A-49DC87030015}" type="slidenum">
              <a:rPr lang="it-IT" smtClean="0"/>
              <a:t>‹N›</a:t>
            </a:fld>
            <a:endParaRPr lang="it-IT"/>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extLst/>
          </a:lstStyle>
          <a:p>
            <a:r>
              <a:rPr kumimoji="0" lang="it-IT" smtClean="0"/>
              <a:t>Fare clic per modificare lo stile del titolo</a:t>
            </a:r>
            <a:endParaRPr kumimoji="0" lang="en-US"/>
          </a:p>
        </p:txBody>
      </p:sp>
      <p:sp>
        <p:nvSpPr>
          <p:cNvPr id="3" name="Segnaposto contenuto 2"/>
          <p:cNvSpPr>
            <a:spLocks noGrp="1"/>
          </p:cNvSpPr>
          <p:nvPr>
            <p:ph idx="1"/>
          </p:nvPr>
        </p:nvSpPr>
        <p:spPr/>
        <p:txBody>
          <a:bodyPr/>
          <a:lstStyle>
            <a:extLst/>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
        <p:nvSpPr>
          <p:cNvPr id="4" name="Segnaposto data 3"/>
          <p:cNvSpPr>
            <a:spLocks noGrp="1"/>
          </p:cNvSpPr>
          <p:nvPr>
            <p:ph type="dt" sz="half" idx="10"/>
          </p:nvPr>
        </p:nvSpPr>
        <p:spPr/>
        <p:txBody>
          <a:bodyPr/>
          <a:lstStyle>
            <a:extLst/>
          </a:lstStyle>
          <a:p>
            <a:fld id="{9FC8627F-3163-41CB-ABB6-B9251AC7530E}" type="datetimeFigureOut">
              <a:rPr lang="it-IT" smtClean="0"/>
              <a:t>21/11/2019</a:t>
            </a:fld>
            <a:endParaRPr lang="it-IT"/>
          </a:p>
        </p:txBody>
      </p:sp>
      <p:sp>
        <p:nvSpPr>
          <p:cNvPr id="5" name="Segnaposto piè di pagina 4"/>
          <p:cNvSpPr>
            <a:spLocks noGrp="1"/>
          </p:cNvSpPr>
          <p:nvPr>
            <p:ph type="ftr" sz="quarter" idx="11"/>
          </p:nvPr>
        </p:nvSpPr>
        <p:spPr/>
        <p:txBody>
          <a:bodyPr/>
          <a:lstStyle>
            <a:extLst/>
          </a:lstStyle>
          <a:p>
            <a:endParaRPr lang="it-IT"/>
          </a:p>
        </p:txBody>
      </p:sp>
      <p:sp>
        <p:nvSpPr>
          <p:cNvPr id="6" name="Segnaposto numero diapositiva 5"/>
          <p:cNvSpPr>
            <a:spLocks noGrp="1"/>
          </p:cNvSpPr>
          <p:nvPr>
            <p:ph type="sldNum" sz="quarter" idx="12"/>
          </p:nvPr>
        </p:nvSpPr>
        <p:spPr/>
        <p:txBody>
          <a:bodyPr/>
          <a:lstStyle>
            <a:extLst/>
          </a:lstStyle>
          <a:p>
            <a:fld id="{569A6F08-2B91-4AD5-B97A-49DC87030015}" type="slidenum">
              <a:rPr lang="it-IT" smtClean="0"/>
              <a:t>‹N›</a:t>
            </a:fld>
            <a:endParaRPr lang="it-IT"/>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Intestazione sezione">
    <p:spTree>
      <p:nvGrpSpPr>
        <p:cNvPr id="1" name=""/>
        <p:cNvGrpSpPr/>
        <p:nvPr/>
      </p:nvGrpSpPr>
      <p:grpSpPr>
        <a:xfrm>
          <a:off x="0" y="0"/>
          <a:ext cx="0" cy="0"/>
          <a:chOff x="0" y="0"/>
          <a:chExt cx="0" cy="0"/>
        </a:xfrm>
      </p:grpSpPr>
      <p:sp>
        <p:nvSpPr>
          <p:cNvPr id="7" name="Rettangolo 6"/>
          <p:cNvSpPr/>
          <p:nvPr/>
        </p:nvSpPr>
        <p:spPr>
          <a:xfrm>
            <a:off x="1712168" y="-72"/>
            <a:ext cx="5143500" cy="9144072"/>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olo 1"/>
          <p:cNvSpPr>
            <a:spLocks noGrp="1"/>
          </p:cNvSpPr>
          <p:nvPr>
            <p:ph type="title"/>
          </p:nvPr>
        </p:nvSpPr>
        <p:spPr>
          <a:xfrm>
            <a:off x="1933794" y="3467100"/>
            <a:ext cx="4800600" cy="3048000"/>
          </a:xfrm>
        </p:spPr>
        <p:txBody>
          <a:bodyPr anchor="t"/>
          <a:lstStyle>
            <a:lvl1pPr algn="l">
              <a:lnSpc>
                <a:spcPts val="4500"/>
              </a:lnSpc>
              <a:buNone/>
              <a:defRPr sz="4000" b="1" cap="all"/>
            </a:lvl1pPr>
            <a:extLst/>
          </a:lstStyle>
          <a:p>
            <a:r>
              <a:rPr kumimoji="0" lang="it-IT" smtClean="0"/>
              <a:t>Fare clic per modificare lo stile del titolo</a:t>
            </a:r>
            <a:endParaRPr kumimoji="0" lang="en-US"/>
          </a:p>
        </p:txBody>
      </p:sp>
      <p:sp>
        <p:nvSpPr>
          <p:cNvPr id="3" name="Segnaposto testo 2"/>
          <p:cNvSpPr>
            <a:spLocks noGrp="1"/>
          </p:cNvSpPr>
          <p:nvPr>
            <p:ph type="body" idx="1"/>
          </p:nvPr>
        </p:nvSpPr>
        <p:spPr>
          <a:xfrm>
            <a:off x="1933794" y="1422400"/>
            <a:ext cx="4800600" cy="2012949"/>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it-IT" smtClean="0"/>
              <a:t>Fare clic per modificare stili del testo dello schema</a:t>
            </a:r>
          </a:p>
        </p:txBody>
      </p:sp>
      <p:sp>
        <p:nvSpPr>
          <p:cNvPr id="4" name="Segnaposto data 3"/>
          <p:cNvSpPr>
            <a:spLocks noGrp="1"/>
          </p:cNvSpPr>
          <p:nvPr>
            <p:ph type="dt" sz="half" idx="10"/>
          </p:nvPr>
        </p:nvSpPr>
        <p:spPr/>
        <p:txBody>
          <a:bodyPr/>
          <a:lstStyle>
            <a:extLst/>
          </a:lstStyle>
          <a:p>
            <a:fld id="{9FC8627F-3163-41CB-ABB6-B9251AC7530E}" type="datetimeFigureOut">
              <a:rPr lang="it-IT" smtClean="0"/>
              <a:t>21/11/2019</a:t>
            </a:fld>
            <a:endParaRPr lang="it-IT"/>
          </a:p>
        </p:txBody>
      </p:sp>
      <p:sp>
        <p:nvSpPr>
          <p:cNvPr id="5" name="Segnaposto piè di pagina 4"/>
          <p:cNvSpPr>
            <a:spLocks noGrp="1"/>
          </p:cNvSpPr>
          <p:nvPr>
            <p:ph type="ftr" sz="quarter" idx="11"/>
          </p:nvPr>
        </p:nvSpPr>
        <p:spPr/>
        <p:txBody>
          <a:bodyPr/>
          <a:lstStyle>
            <a:extLst/>
          </a:lstStyle>
          <a:p>
            <a:endParaRPr lang="it-IT"/>
          </a:p>
        </p:txBody>
      </p:sp>
      <p:sp>
        <p:nvSpPr>
          <p:cNvPr id="6" name="Segnaposto numero diapositiva 5"/>
          <p:cNvSpPr>
            <a:spLocks noGrp="1"/>
          </p:cNvSpPr>
          <p:nvPr>
            <p:ph type="sldNum" sz="quarter" idx="12"/>
          </p:nvPr>
        </p:nvSpPr>
        <p:spPr/>
        <p:txBody>
          <a:bodyPr/>
          <a:lstStyle>
            <a:extLst/>
          </a:lstStyle>
          <a:p>
            <a:fld id="{569A6F08-2B91-4AD5-B97A-49DC87030015}" type="slidenum">
              <a:rPr lang="it-IT" smtClean="0"/>
              <a:t>‹N›</a:t>
            </a:fld>
            <a:endParaRPr lang="it-IT"/>
          </a:p>
        </p:txBody>
      </p:sp>
      <p:sp>
        <p:nvSpPr>
          <p:cNvPr id="10" name="Rettangolo 9"/>
          <p:cNvSpPr/>
          <p:nvPr/>
        </p:nvSpPr>
        <p:spPr bwMode="invGray">
          <a:xfrm>
            <a:off x="1714500" y="0"/>
            <a:ext cx="57150" cy="9144072"/>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Ovale 7"/>
          <p:cNvSpPr/>
          <p:nvPr/>
        </p:nvSpPr>
        <p:spPr>
          <a:xfrm>
            <a:off x="1629241" y="3752875"/>
            <a:ext cx="157734" cy="280416"/>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Ovale 8"/>
          <p:cNvSpPr/>
          <p:nvPr/>
        </p:nvSpPr>
        <p:spPr>
          <a:xfrm>
            <a:off x="1806048" y="3661160"/>
            <a:ext cx="48006" cy="85344"/>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a:xfrm>
            <a:off x="1076706" y="365760"/>
            <a:ext cx="5623560" cy="1524000"/>
          </a:xfrm>
        </p:spPr>
        <p:txBody>
          <a:bodyPr/>
          <a:lstStyle>
            <a:extLst/>
          </a:lstStyle>
          <a:p>
            <a:r>
              <a:rPr kumimoji="0" lang="it-IT" smtClean="0"/>
              <a:t>Fare clic per modificare lo stile del titolo</a:t>
            </a:r>
            <a:endParaRPr kumimoji="0" lang="en-US"/>
          </a:p>
        </p:txBody>
      </p:sp>
      <p:sp>
        <p:nvSpPr>
          <p:cNvPr id="3" name="Segnaposto contenuto 2"/>
          <p:cNvSpPr>
            <a:spLocks noGrp="1"/>
          </p:cNvSpPr>
          <p:nvPr>
            <p:ph sz="half" idx="1"/>
          </p:nvPr>
        </p:nvSpPr>
        <p:spPr>
          <a:xfrm>
            <a:off x="1076706" y="2032000"/>
            <a:ext cx="2743200" cy="621792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
        <p:nvSpPr>
          <p:cNvPr id="4" name="Segnaposto contenuto 3"/>
          <p:cNvSpPr>
            <a:spLocks noGrp="1"/>
          </p:cNvSpPr>
          <p:nvPr>
            <p:ph sz="half" idx="2"/>
          </p:nvPr>
        </p:nvSpPr>
        <p:spPr>
          <a:xfrm>
            <a:off x="3957066" y="2032000"/>
            <a:ext cx="2743200" cy="621792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
        <p:nvSpPr>
          <p:cNvPr id="5" name="Segnaposto data 4"/>
          <p:cNvSpPr>
            <a:spLocks noGrp="1"/>
          </p:cNvSpPr>
          <p:nvPr>
            <p:ph type="dt" sz="half" idx="10"/>
          </p:nvPr>
        </p:nvSpPr>
        <p:spPr/>
        <p:txBody>
          <a:bodyPr/>
          <a:lstStyle>
            <a:extLst/>
          </a:lstStyle>
          <a:p>
            <a:fld id="{9FC8627F-3163-41CB-ABB6-B9251AC7530E}" type="datetimeFigureOut">
              <a:rPr lang="it-IT" smtClean="0"/>
              <a:t>21/11/2019</a:t>
            </a:fld>
            <a:endParaRPr lang="it-IT"/>
          </a:p>
        </p:txBody>
      </p:sp>
      <p:sp>
        <p:nvSpPr>
          <p:cNvPr id="6" name="Segnaposto piè di pagina 5"/>
          <p:cNvSpPr>
            <a:spLocks noGrp="1"/>
          </p:cNvSpPr>
          <p:nvPr>
            <p:ph type="ftr" sz="quarter" idx="11"/>
          </p:nvPr>
        </p:nvSpPr>
        <p:spPr/>
        <p:txBody>
          <a:bodyPr/>
          <a:lstStyle>
            <a:extLst/>
          </a:lstStyle>
          <a:p>
            <a:endParaRPr lang="it-IT"/>
          </a:p>
        </p:txBody>
      </p:sp>
      <p:sp>
        <p:nvSpPr>
          <p:cNvPr id="7" name="Segnaposto numero diapositiva 6"/>
          <p:cNvSpPr>
            <a:spLocks noGrp="1"/>
          </p:cNvSpPr>
          <p:nvPr>
            <p:ph type="sldNum" sz="quarter" idx="12"/>
          </p:nvPr>
        </p:nvSpPr>
        <p:spPr/>
        <p:txBody>
          <a:bodyPr/>
          <a:lstStyle>
            <a:extLst/>
          </a:lstStyle>
          <a:p>
            <a:fld id="{569A6F08-2B91-4AD5-B97A-49DC87030015}" type="slidenum">
              <a:rPr lang="it-IT" smtClean="0"/>
              <a:t>‹N›</a:t>
            </a:fld>
            <a:endParaRPr lang="it-IT"/>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a:xfrm>
            <a:off x="342900" y="6880448"/>
            <a:ext cx="6172200" cy="1524000"/>
          </a:xfrm>
        </p:spPr>
        <p:txBody>
          <a:bodyPr anchor="ctr"/>
          <a:lstStyle>
            <a:lvl1pPr algn="ctr">
              <a:defRPr sz="4500" b="1" cap="none" baseline="0"/>
            </a:lvl1pPr>
            <a:extLst/>
          </a:lstStyle>
          <a:p>
            <a:r>
              <a:rPr kumimoji="0" lang="it-IT" smtClean="0"/>
              <a:t>Fare clic per modificare lo stile del titolo</a:t>
            </a:r>
            <a:endParaRPr kumimoji="0" lang="en-US"/>
          </a:p>
        </p:txBody>
      </p:sp>
      <p:sp>
        <p:nvSpPr>
          <p:cNvPr id="3" name="Segnaposto testo 2"/>
          <p:cNvSpPr>
            <a:spLocks noGrp="1"/>
          </p:cNvSpPr>
          <p:nvPr>
            <p:ph type="body" idx="1"/>
          </p:nvPr>
        </p:nvSpPr>
        <p:spPr>
          <a:xfrm>
            <a:off x="342900" y="437704"/>
            <a:ext cx="3017520" cy="85344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it-IT" smtClean="0"/>
              <a:t>Fare clic per modificare stili del testo dello schema</a:t>
            </a:r>
          </a:p>
        </p:txBody>
      </p:sp>
      <p:sp>
        <p:nvSpPr>
          <p:cNvPr id="4" name="Segnaposto testo 3"/>
          <p:cNvSpPr>
            <a:spLocks noGrp="1"/>
          </p:cNvSpPr>
          <p:nvPr>
            <p:ph type="body" sz="half" idx="3"/>
          </p:nvPr>
        </p:nvSpPr>
        <p:spPr>
          <a:xfrm>
            <a:off x="3497580" y="437704"/>
            <a:ext cx="3017520" cy="85344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it-IT" smtClean="0"/>
              <a:t>Fare clic per modificare stili del testo dello schema</a:t>
            </a:r>
          </a:p>
        </p:txBody>
      </p:sp>
      <p:sp>
        <p:nvSpPr>
          <p:cNvPr id="5" name="Segnaposto contenuto 4"/>
          <p:cNvSpPr>
            <a:spLocks noGrp="1"/>
          </p:cNvSpPr>
          <p:nvPr>
            <p:ph sz="quarter" idx="2"/>
          </p:nvPr>
        </p:nvSpPr>
        <p:spPr>
          <a:xfrm>
            <a:off x="342900" y="1292448"/>
            <a:ext cx="3017520" cy="54864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
        <p:nvSpPr>
          <p:cNvPr id="6" name="Segnaposto contenuto 5"/>
          <p:cNvSpPr>
            <a:spLocks noGrp="1"/>
          </p:cNvSpPr>
          <p:nvPr>
            <p:ph sz="quarter" idx="4"/>
          </p:nvPr>
        </p:nvSpPr>
        <p:spPr>
          <a:xfrm>
            <a:off x="3497580" y="1292448"/>
            <a:ext cx="3017520" cy="54864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
        <p:nvSpPr>
          <p:cNvPr id="7" name="Segnaposto data 6"/>
          <p:cNvSpPr>
            <a:spLocks noGrp="1"/>
          </p:cNvSpPr>
          <p:nvPr>
            <p:ph type="dt" sz="half" idx="10"/>
          </p:nvPr>
        </p:nvSpPr>
        <p:spPr/>
        <p:txBody>
          <a:bodyPr/>
          <a:lstStyle>
            <a:extLst/>
          </a:lstStyle>
          <a:p>
            <a:fld id="{9FC8627F-3163-41CB-ABB6-B9251AC7530E}" type="datetimeFigureOut">
              <a:rPr lang="it-IT" smtClean="0"/>
              <a:t>21/11/2019</a:t>
            </a:fld>
            <a:endParaRPr lang="it-IT"/>
          </a:p>
        </p:txBody>
      </p:sp>
      <p:sp>
        <p:nvSpPr>
          <p:cNvPr id="8" name="Segnaposto piè di pagina 7"/>
          <p:cNvSpPr>
            <a:spLocks noGrp="1"/>
          </p:cNvSpPr>
          <p:nvPr>
            <p:ph type="ftr" sz="quarter" idx="11"/>
          </p:nvPr>
        </p:nvSpPr>
        <p:spPr/>
        <p:txBody>
          <a:bodyPr/>
          <a:lstStyle>
            <a:extLst/>
          </a:lstStyle>
          <a:p>
            <a:endParaRPr lang="it-IT"/>
          </a:p>
        </p:txBody>
      </p:sp>
      <p:sp>
        <p:nvSpPr>
          <p:cNvPr id="9" name="Segnaposto numero diapositiva 8"/>
          <p:cNvSpPr>
            <a:spLocks noGrp="1"/>
          </p:cNvSpPr>
          <p:nvPr>
            <p:ph type="sldNum" sz="quarter" idx="12"/>
          </p:nvPr>
        </p:nvSpPr>
        <p:spPr/>
        <p:txBody>
          <a:bodyPr/>
          <a:lstStyle>
            <a:extLst/>
          </a:lstStyle>
          <a:p>
            <a:fld id="{569A6F08-2B91-4AD5-B97A-49DC87030015}" type="slidenum">
              <a:rPr lang="it-IT" smtClean="0"/>
              <a:t>‹N›</a:t>
            </a:fld>
            <a:endParaRPr lang="it-IT"/>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a:xfrm>
            <a:off x="1076706" y="365760"/>
            <a:ext cx="5623560" cy="1524000"/>
          </a:xfrm>
        </p:spPr>
        <p:txBody>
          <a:bodyPr anchor="ctr"/>
          <a:lstStyle>
            <a:extLst/>
          </a:lstStyle>
          <a:p>
            <a:r>
              <a:rPr kumimoji="0" lang="it-IT" smtClean="0"/>
              <a:t>Fare clic per modificare lo stile del titolo</a:t>
            </a:r>
            <a:endParaRPr kumimoji="0" lang="en-US"/>
          </a:p>
        </p:txBody>
      </p:sp>
      <p:sp>
        <p:nvSpPr>
          <p:cNvPr id="3" name="Segnaposto data 2"/>
          <p:cNvSpPr>
            <a:spLocks noGrp="1"/>
          </p:cNvSpPr>
          <p:nvPr>
            <p:ph type="dt" sz="half" idx="10"/>
          </p:nvPr>
        </p:nvSpPr>
        <p:spPr/>
        <p:txBody>
          <a:bodyPr/>
          <a:lstStyle>
            <a:extLst/>
          </a:lstStyle>
          <a:p>
            <a:fld id="{9FC8627F-3163-41CB-ABB6-B9251AC7530E}" type="datetimeFigureOut">
              <a:rPr lang="it-IT" smtClean="0"/>
              <a:t>21/11/2019</a:t>
            </a:fld>
            <a:endParaRPr lang="it-IT"/>
          </a:p>
        </p:txBody>
      </p:sp>
      <p:sp>
        <p:nvSpPr>
          <p:cNvPr id="4" name="Segnaposto piè di pagina 3"/>
          <p:cNvSpPr>
            <a:spLocks noGrp="1"/>
          </p:cNvSpPr>
          <p:nvPr>
            <p:ph type="ftr" sz="quarter" idx="11"/>
          </p:nvPr>
        </p:nvSpPr>
        <p:spPr/>
        <p:txBody>
          <a:bodyPr/>
          <a:lstStyle>
            <a:extLst/>
          </a:lstStyle>
          <a:p>
            <a:endParaRPr lang="it-IT"/>
          </a:p>
        </p:txBody>
      </p:sp>
      <p:sp>
        <p:nvSpPr>
          <p:cNvPr id="5" name="Segnaposto numero diapositiva 4"/>
          <p:cNvSpPr>
            <a:spLocks noGrp="1"/>
          </p:cNvSpPr>
          <p:nvPr>
            <p:ph type="sldNum" sz="quarter" idx="12"/>
          </p:nvPr>
        </p:nvSpPr>
        <p:spPr/>
        <p:txBody>
          <a:bodyPr/>
          <a:lstStyle>
            <a:extLst/>
          </a:lstStyle>
          <a:p>
            <a:fld id="{569A6F08-2B91-4AD5-B97A-49DC87030015}" type="slidenum">
              <a:rPr lang="it-IT" smtClean="0"/>
              <a:t>‹N›</a:t>
            </a:fld>
            <a:endParaRPr lang="it-IT"/>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Vuota">
    <p:spTree>
      <p:nvGrpSpPr>
        <p:cNvPr id="1" name=""/>
        <p:cNvGrpSpPr/>
        <p:nvPr/>
      </p:nvGrpSpPr>
      <p:grpSpPr>
        <a:xfrm>
          <a:off x="0" y="0"/>
          <a:ext cx="0" cy="0"/>
          <a:chOff x="0" y="0"/>
          <a:chExt cx="0" cy="0"/>
        </a:xfrm>
      </p:grpSpPr>
      <p:sp>
        <p:nvSpPr>
          <p:cNvPr id="5" name="Rettangolo 4"/>
          <p:cNvSpPr/>
          <p:nvPr/>
        </p:nvSpPr>
        <p:spPr>
          <a:xfrm>
            <a:off x="761238" y="0"/>
            <a:ext cx="6096762" cy="9144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Segnaposto data 1"/>
          <p:cNvSpPr>
            <a:spLocks noGrp="1"/>
          </p:cNvSpPr>
          <p:nvPr>
            <p:ph type="dt" sz="half" idx="10"/>
          </p:nvPr>
        </p:nvSpPr>
        <p:spPr/>
        <p:txBody>
          <a:bodyPr/>
          <a:lstStyle>
            <a:extLst/>
          </a:lstStyle>
          <a:p>
            <a:fld id="{9FC8627F-3163-41CB-ABB6-B9251AC7530E}" type="datetimeFigureOut">
              <a:rPr lang="it-IT" smtClean="0"/>
              <a:t>21/11/2019</a:t>
            </a:fld>
            <a:endParaRPr lang="it-IT"/>
          </a:p>
        </p:txBody>
      </p:sp>
      <p:sp>
        <p:nvSpPr>
          <p:cNvPr id="3" name="Segnaposto piè di pagina 2"/>
          <p:cNvSpPr>
            <a:spLocks noGrp="1"/>
          </p:cNvSpPr>
          <p:nvPr>
            <p:ph type="ftr" sz="quarter" idx="11"/>
          </p:nvPr>
        </p:nvSpPr>
        <p:spPr/>
        <p:txBody>
          <a:bodyPr/>
          <a:lstStyle>
            <a:extLst/>
          </a:lstStyle>
          <a:p>
            <a:endParaRPr lang="it-IT"/>
          </a:p>
        </p:txBody>
      </p:sp>
      <p:sp>
        <p:nvSpPr>
          <p:cNvPr id="4" name="Segnaposto numero diapositiva 3"/>
          <p:cNvSpPr>
            <a:spLocks noGrp="1"/>
          </p:cNvSpPr>
          <p:nvPr>
            <p:ph type="sldNum" sz="quarter" idx="12"/>
          </p:nvPr>
        </p:nvSpPr>
        <p:spPr/>
        <p:txBody>
          <a:bodyPr/>
          <a:lstStyle>
            <a:extLst/>
          </a:lstStyle>
          <a:p>
            <a:fld id="{569A6F08-2B91-4AD5-B97A-49DC87030015}" type="slidenum">
              <a:rPr lang="it-IT" smtClean="0"/>
              <a:t>‹N›</a:t>
            </a:fld>
            <a:endParaRPr lang="it-IT"/>
          </a:p>
        </p:txBody>
      </p:sp>
      <p:sp>
        <p:nvSpPr>
          <p:cNvPr id="6" name="Rettangolo 5"/>
          <p:cNvSpPr/>
          <p:nvPr/>
        </p:nvSpPr>
        <p:spPr bwMode="invGray">
          <a:xfrm>
            <a:off x="761238" y="-72"/>
            <a:ext cx="54864" cy="9144072"/>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342900" y="289037"/>
            <a:ext cx="2857500" cy="1549400"/>
          </a:xfrm>
          <a:ln>
            <a:noFill/>
          </a:ln>
        </p:spPr>
        <p:txBody>
          <a:bodyPr anchor="b"/>
          <a:lstStyle>
            <a:lvl1pPr algn="l">
              <a:lnSpc>
                <a:spcPts val="2000"/>
              </a:lnSpc>
              <a:buNone/>
              <a:defRPr sz="2200" b="1" cap="all" baseline="0"/>
            </a:lvl1pPr>
            <a:extLst/>
          </a:lstStyle>
          <a:p>
            <a:r>
              <a:rPr kumimoji="0" lang="it-IT" smtClean="0"/>
              <a:t>Fare clic per modificare lo stile del titolo</a:t>
            </a:r>
            <a:endParaRPr kumimoji="0" lang="en-US"/>
          </a:p>
        </p:txBody>
      </p:sp>
      <p:sp>
        <p:nvSpPr>
          <p:cNvPr id="3" name="Segnaposto testo 2"/>
          <p:cNvSpPr>
            <a:spLocks noGrp="1"/>
          </p:cNvSpPr>
          <p:nvPr>
            <p:ph type="body" idx="2"/>
          </p:nvPr>
        </p:nvSpPr>
        <p:spPr>
          <a:xfrm>
            <a:off x="342900" y="1875952"/>
            <a:ext cx="2857500" cy="931333"/>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it-IT" smtClean="0"/>
              <a:t>Fare clic per modificare stili del testo dello schema</a:t>
            </a:r>
          </a:p>
        </p:txBody>
      </p:sp>
      <p:sp>
        <p:nvSpPr>
          <p:cNvPr id="4" name="Segnaposto contenuto 3"/>
          <p:cNvSpPr>
            <a:spLocks noGrp="1"/>
          </p:cNvSpPr>
          <p:nvPr>
            <p:ph sz="half" idx="1"/>
          </p:nvPr>
        </p:nvSpPr>
        <p:spPr>
          <a:xfrm>
            <a:off x="342900" y="2844801"/>
            <a:ext cx="6115050" cy="5323417"/>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
        <p:nvSpPr>
          <p:cNvPr id="5" name="Segnaposto data 4"/>
          <p:cNvSpPr>
            <a:spLocks noGrp="1"/>
          </p:cNvSpPr>
          <p:nvPr>
            <p:ph type="dt" sz="half" idx="10"/>
          </p:nvPr>
        </p:nvSpPr>
        <p:spPr/>
        <p:txBody>
          <a:bodyPr/>
          <a:lstStyle>
            <a:extLst/>
          </a:lstStyle>
          <a:p>
            <a:fld id="{9FC8627F-3163-41CB-ABB6-B9251AC7530E}" type="datetimeFigureOut">
              <a:rPr lang="it-IT" smtClean="0"/>
              <a:t>21/11/2019</a:t>
            </a:fld>
            <a:endParaRPr lang="it-IT"/>
          </a:p>
        </p:txBody>
      </p:sp>
      <p:sp>
        <p:nvSpPr>
          <p:cNvPr id="6" name="Segnaposto piè di pagina 5"/>
          <p:cNvSpPr>
            <a:spLocks noGrp="1"/>
          </p:cNvSpPr>
          <p:nvPr>
            <p:ph type="ftr" sz="quarter" idx="11"/>
          </p:nvPr>
        </p:nvSpPr>
        <p:spPr/>
        <p:txBody>
          <a:bodyPr/>
          <a:lstStyle>
            <a:extLst/>
          </a:lstStyle>
          <a:p>
            <a:endParaRPr lang="it-IT"/>
          </a:p>
        </p:txBody>
      </p:sp>
      <p:sp>
        <p:nvSpPr>
          <p:cNvPr id="7" name="Segnaposto numero diapositiva 6"/>
          <p:cNvSpPr>
            <a:spLocks noGrp="1"/>
          </p:cNvSpPr>
          <p:nvPr>
            <p:ph type="sldNum" sz="quarter" idx="12"/>
          </p:nvPr>
        </p:nvSpPr>
        <p:spPr/>
        <p:txBody>
          <a:bodyPr/>
          <a:lstStyle>
            <a:extLst/>
          </a:lstStyle>
          <a:p>
            <a:fld id="{569A6F08-2B91-4AD5-B97A-49DC87030015}" type="slidenum">
              <a:rPr lang="it-IT" smtClean="0"/>
              <a:t>‹N›</a:t>
            </a:fld>
            <a:endParaRPr lang="it-IT"/>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4415172" y="1422400"/>
            <a:ext cx="2057400" cy="2641600"/>
          </a:xfrm>
        </p:spPr>
        <p:txBody>
          <a:bodyPr anchor="b">
            <a:noAutofit/>
          </a:bodyPr>
          <a:lstStyle>
            <a:lvl1pPr algn="l">
              <a:buNone/>
              <a:defRPr sz="2100" b="1">
                <a:effectLst/>
              </a:defRPr>
            </a:lvl1pPr>
            <a:extLst/>
          </a:lstStyle>
          <a:p>
            <a:r>
              <a:rPr kumimoji="0" lang="it-IT" smtClean="0"/>
              <a:t>Fare clic per modificare lo stile del titolo</a:t>
            </a:r>
            <a:endParaRPr kumimoji="0" lang="en-US"/>
          </a:p>
        </p:txBody>
      </p:sp>
      <p:sp>
        <p:nvSpPr>
          <p:cNvPr id="5" name="Segnaposto data 4"/>
          <p:cNvSpPr>
            <a:spLocks noGrp="1"/>
          </p:cNvSpPr>
          <p:nvPr>
            <p:ph type="dt" sz="half" idx="10"/>
          </p:nvPr>
        </p:nvSpPr>
        <p:spPr/>
        <p:txBody>
          <a:bodyPr/>
          <a:lstStyle>
            <a:extLst/>
          </a:lstStyle>
          <a:p>
            <a:fld id="{9FC8627F-3163-41CB-ABB6-B9251AC7530E}" type="datetimeFigureOut">
              <a:rPr lang="it-IT" smtClean="0"/>
              <a:t>21/11/2019</a:t>
            </a:fld>
            <a:endParaRPr lang="it-IT"/>
          </a:p>
        </p:txBody>
      </p:sp>
      <p:sp>
        <p:nvSpPr>
          <p:cNvPr id="6" name="Segnaposto piè di pagina 5"/>
          <p:cNvSpPr>
            <a:spLocks noGrp="1"/>
          </p:cNvSpPr>
          <p:nvPr>
            <p:ph type="ftr" sz="quarter" idx="11"/>
          </p:nvPr>
        </p:nvSpPr>
        <p:spPr/>
        <p:txBody>
          <a:bodyPr/>
          <a:lstStyle>
            <a:extLst/>
          </a:lstStyle>
          <a:p>
            <a:endParaRPr lang="it-IT"/>
          </a:p>
        </p:txBody>
      </p:sp>
      <p:sp>
        <p:nvSpPr>
          <p:cNvPr id="7" name="Segnaposto numero diapositiva 6"/>
          <p:cNvSpPr>
            <a:spLocks noGrp="1"/>
          </p:cNvSpPr>
          <p:nvPr>
            <p:ph type="sldNum" sz="quarter" idx="12"/>
          </p:nvPr>
        </p:nvSpPr>
        <p:spPr/>
        <p:txBody>
          <a:bodyPr/>
          <a:lstStyle>
            <a:extLst/>
          </a:lstStyle>
          <a:p>
            <a:fld id="{569A6F08-2B91-4AD5-B97A-49DC87030015}" type="slidenum">
              <a:rPr lang="it-IT" smtClean="0"/>
              <a:t>‹N›</a:t>
            </a:fld>
            <a:endParaRPr lang="it-IT"/>
          </a:p>
        </p:txBody>
      </p:sp>
      <p:sp>
        <p:nvSpPr>
          <p:cNvPr id="8" name="Rettangolo 7"/>
          <p:cNvSpPr/>
          <p:nvPr/>
        </p:nvSpPr>
        <p:spPr>
          <a:xfrm>
            <a:off x="571500" y="1422400"/>
            <a:ext cx="3429000" cy="6096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Segnaposto immagine 2"/>
          <p:cNvSpPr>
            <a:spLocks noGrp="1"/>
          </p:cNvSpPr>
          <p:nvPr>
            <p:ph type="pic" idx="1"/>
          </p:nvPr>
        </p:nvSpPr>
        <p:spPr>
          <a:xfrm>
            <a:off x="628650" y="1524005"/>
            <a:ext cx="3314700" cy="468604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it-IT" smtClean="0"/>
              <a:t>Fare clic sull'icona per inserire un'immagine</a:t>
            </a:r>
            <a:endParaRPr kumimoji="0" lang="en-US" dirty="0"/>
          </a:p>
        </p:txBody>
      </p:sp>
      <p:sp>
        <p:nvSpPr>
          <p:cNvPr id="9" name="Elaborazione 8"/>
          <p:cNvSpPr/>
          <p:nvPr/>
        </p:nvSpPr>
        <p:spPr>
          <a:xfrm rot="19468671">
            <a:off x="297544" y="1272455"/>
            <a:ext cx="514350" cy="272413"/>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Elaborazione 9"/>
          <p:cNvSpPr/>
          <p:nvPr/>
        </p:nvSpPr>
        <p:spPr>
          <a:xfrm rot="2103354" flipH="1">
            <a:off x="3752750" y="1249048"/>
            <a:ext cx="486918" cy="272413"/>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Segnaposto testo 3"/>
          <p:cNvSpPr>
            <a:spLocks noGrp="1"/>
          </p:cNvSpPr>
          <p:nvPr>
            <p:ph type="body" sz="half" idx="2"/>
          </p:nvPr>
        </p:nvSpPr>
        <p:spPr>
          <a:xfrm>
            <a:off x="628650" y="6400800"/>
            <a:ext cx="3314700" cy="1016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it-IT" smtClean="0"/>
              <a:t>Fare clic per modificare stili del testo dello schema</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Torta 6"/>
          <p:cNvSpPr/>
          <p:nvPr/>
        </p:nvSpPr>
        <p:spPr>
          <a:xfrm>
            <a:off x="-611945" y="-1087896"/>
            <a:ext cx="1229165" cy="2185183"/>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Ovale 7"/>
          <p:cNvSpPr/>
          <p:nvPr/>
        </p:nvSpPr>
        <p:spPr>
          <a:xfrm>
            <a:off x="126613" y="28137"/>
            <a:ext cx="1276643" cy="2269588"/>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Anello 10"/>
          <p:cNvSpPr/>
          <p:nvPr/>
        </p:nvSpPr>
        <p:spPr>
          <a:xfrm rot="2315675">
            <a:off x="137161" y="1406770"/>
            <a:ext cx="844288" cy="1470165"/>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2" name="Rettangolo 11"/>
          <p:cNvSpPr/>
          <p:nvPr/>
        </p:nvSpPr>
        <p:spPr>
          <a:xfrm>
            <a:off x="759655" y="-72"/>
            <a:ext cx="6098345" cy="9144072"/>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Segnaposto titolo 4"/>
          <p:cNvSpPr>
            <a:spLocks noGrp="1"/>
          </p:cNvSpPr>
          <p:nvPr>
            <p:ph type="title"/>
          </p:nvPr>
        </p:nvSpPr>
        <p:spPr>
          <a:xfrm>
            <a:off x="1076706" y="366184"/>
            <a:ext cx="5623560" cy="1524000"/>
          </a:xfrm>
          <a:prstGeom prst="rect">
            <a:avLst/>
          </a:prstGeom>
        </p:spPr>
        <p:txBody>
          <a:bodyPr anchor="ctr">
            <a:normAutofit/>
          </a:bodyPr>
          <a:lstStyle>
            <a:extLst/>
          </a:lstStyle>
          <a:p>
            <a:r>
              <a:rPr kumimoji="0" lang="it-IT" smtClean="0"/>
              <a:t>Fare clic per modificare lo stile del titolo</a:t>
            </a:r>
            <a:endParaRPr kumimoji="0" lang="en-US"/>
          </a:p>
        </p:txBody>
      </p:sp>
      <p:sp>
        <p:nvSpPr>
          <p:cNvPr id="9" name="Segnaposto testo 8"/>
          <p:cNvSpPr>
            <a:spLocks noGrp="1"/>
          </p:cNvSpPr>
          <p:nvPr>
            <p:ph type="body" idx="1"/>
          </p:nvPr>
        </p:nvSpPr>
        <p:spPr>
          <a:xfrm>
            <a:off x="1076706" y="1930400"/>
            <a:ext cx="5623560" cy="6400800"/>
          </a:xfrm>
          <a:prstGeom prst="rect">
            <a:avLst/>
          </a:prstGeom>
        </p:spPr>
        <p:txBody>
          <a:bodyPr>
            <a:normAutofit/>
          </a:bodyPr>
          <a:lstStyle>
            <a:extLst/>
          </a:lstStyle>
          <a:p>
            <a:pPr lvl="0" eaLnBrk="1" latinLnBrk="0" hangingPunct="1"/>
            <a:r>
              <a:rPr kumimoji="0" lang="it-IT" smtClean="0"/>
              <a:t>Fare clic per modificare stili del testo dello schema</a:t>
            </a:r>
          </a:p>
          <a:p>
            <a:pPr lvl="1" eaLnBrk="1" latinLnBrk="0" hangingPunct="1"/>
            <a:r>
              <a:rPr kumimoji="0" lang="it-IT" smtClean="0"/>
              <a:t>Secondo livello</a:t>
            </a:r>
          </a:p>
          <a:p>
            <a:pPr lvl="2" eaLnBrk="1" latinLnBrk="0" hangingPunct="1"/>
            <a:r>
              <a:rPr kumimoji="0" lang="it-IT" smtClean="0"/>
              <a:t>Terzo livello</a:t>
            </a:r>
          </a:p>
          <a:p>
            <a:pPr lvl="3" eaLnBrk="1" latinLnBrk="0" hangingPunct="1"/>
            <a:r>
              <a:rPr kumimoji="0" lang="it-IT" smtClean="0"/>
              <a:t>Quarto livello</a:t>
            </a:r>
          </a:p>
          <a:p>
            <a:pPr lvl="4" eaLnBrk="1" latinLnBrk="0" hangingPunct="1"/>
            <a:r>
              <a:rPr kumimoji="0" lang="it-IT" smtClean="0"/>
              <a:t>Quinto livello</a:t>
            </a:r>
            <a:endParaRPr kumimoji="0" lang="en-US"/>
          </a:p>
        </p:txBody>
      </p:sp>
      <p:sp>
        <p:nvSpPr>
          <p:cNvPr id="24" name="Segnaposto data 23"/>
          <p:cNvSpPr>
            <a:spLocks noGrp="1"/>
          </p:cNvSpPr>
          <p:nvPr>
            <p:ph type="dt" sz="half" idx="2"/>
          </p:nvPr>
        </p:nvSpPr>
        <p:spPr>
          <a:xfrm>
            <a:off x="2686050" y="8407400"/>
            <a:ext cx="1600200" cy="63500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9FC8627F-3163-41CB-ABB6-B9251AC7530E}" type="datetimeFigureOut">
              <a:rPr lang="it-IT" smtClean="0"/>
              <a:t>21/11/2019</a:t>
            </a:fld>
            <a:endParaRPr lang="it-IT"/>
          </a:p>
        </p:txBody>
      </p:sp>
      <p:sp>
        <p:nvSpPr>
          <p:cNvPr id="10" name="Segnaposto piè di pagina 9"/>
          <p:cNvSpPr>
            <a:spLocks noGrp="1"/>
          </p:cNvSpPr>
          <p:nvPr>
            <p:ph type="ftr" sz="quarter" idx="3"/>
          </p:nvPr>
        </p:nvSpPr>
        <p:spPr>
          <a:xfrm>
            <a:off x="4286250" y="8407400"/>
            <a:ext cx="2171700" cy="63500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it-IT"/>
          </a:p>
        </p:txBody>
      </p:sp>
      <p:sp>
        <p:nvSpPr>
          <p:cNvPr id="22" name="Segnaposto numero diapositiva 21"/>
          <p:cNvSpPr>
            <a:spLocks noGrp="1"/>
          </p:cNvSpPr>
          <p:nvPr>
            <p:ph type="sldNum" sz="quarter" idx="4"/>
          </p:nvPr>
        </p:nvSpPr>
        <p:spPr>
          <a:xfrm>
            <a:off x="6460236" y="8407400"/>
            <a:ext cx="342900" cy="63500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569A6F08-2B91-4AD5-B97A-49DC87030015}" type="slidenum">
              <a:rPr lang="it-IT" smtClean="0"/>
              <a:t>‹N›</a:t>
            </a:fld>
            <a:endParaRPr lang="it-IT"/>
          </a:p>
        </p:txBody>
      </p:sp>
      <p:sp>
        <p:nvSpPr>
          <p:cNvPr id="15" name="Rettangolo 14"/>
          <p:cNvSpPr/>
          <p:nvPr/>
        </p:nvSpPr>
        <p:spPr bwMode="invGray">
          <a:xfrm>
            <a:off x="761238" y="-72"/>
            <a:ext cx="54864" cy="9144072"/>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 bg1="dk1" tx1="lt1" bg2="dk2" tx2="lt2" accent1="accent1" accent2="accent2" accent3="accent3" accent4="accent4" accent5="accent5" accent6="accent6" hlink="hlink" folHlink="folHlink"/>
  <p:sldLayoutIdLst>
    <p:sldLayoutId id="2147483949" r:id="rId1"/>
    <p:sldLayoutId id="2147483950" r:id="rId2"/>
    <p:sldLayoutId id="2147483951" r:id="rId3"/>
    <p:sldLayoutId id="2147483952" r:id="rId4"/>
    <p:sldLayoutId id="2147483953" r:id="rId5"/>
    <p:sldLayoutId id="2147483954" r:id="rId6"/>
    <p:sldLayoutId id="2147483955" r:id="rId7"/>
    <p:sldLayoutId id="2147483956" r:id="rId8"/>
    <p:sldLayoutId id="2147483957" r:id="rId9"/>
    <p:sldLayoutId id="2147483958" r:id="rId10"/>
    <p:sldLayoutId id="2147483959" r:id="rId11"/>
  </p:sldLayoutIdLst>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a:xfrm>
            <a:off x="157614" y="605963"/>
            <a:ext cx="6398757" cy="3456384"/>
          </a:xfrm>
        </p:spPr>
        <p:txBody>
          <a:bodyPr>
            <a:normAutofit fontScale="90000"/>
          </a:bodyPr>
          <a:lstStyle/>
          <a:p>
            <a:r>
              <a:rPr lang="it-IT" sz="1800" dirty="0" smtClean="0"/>
              <a:t>I.C. Via Fabiola RMIC8FV00P@istruzione.it</a:t>
            </a:r>
            <a:br>
              <a:rPr lang="it-IT" sz="1800" dirty="0" smtClean="0"/>
            </a:br>
            <a:r>
              <a:rPr lang="it-IT" sz="1800" dirty="0" smtClean="0"/>
              <a:t> </a:t>
            </a:r>
            <a:r>
              <a:rPr lang="it-IT" sz="2400" dirty="0" smtClean="0"/>
              <a:t>Plesso </a:t>
            </a:r>
            <a:r>
              <a:rPr lang="it-IT" sz="2400" b="1" dirty="0" smtClean="0"/>
              <a:t>«</a:t>
            </a:r>
            <a:r>
              <a:rPr lang="it-IT" sz="2400" b="1" dirty="0" err="1" smtClean="0"/>
              <a:t>G.Franceschi</a:t>
            </a:r>
            <a:r>
              <a:rPr lang="it-IT" sz="2400" b="1" dirty="0" smtClean="0"/>
              <a:t>»</a:t>
            </a:r>
            <a:br>
              <a:rPr lang="it-IT" sz="2400" b="1" dirty="0" smtClean="0"/>
            </a:br>
            <a:r>
              <a:rPr lang="it-IT" sz="2400" dirty="0" smtClean="0"/>
              <a:t>via di Donna Olimpia,45 Roma</a:t>
            </a:r>
            <a:br>
              <a:rPr lang="it-IT" sz="2400" dirty="0" smtClean="0"/>
            </a:br>
            <a:r>
              <a:rPr lang="it-IT" sz="3200" b="1" dirty="0" smtClean="0"/>
              <a:t>Lunedì 25 novembre ore 17.00</a:t>
            </a:r>
            <a:br>
              <a:rPr lang="it-IT" sz="3200" b="1" dirty="0" smtClean="0"/>
            </a:br>
            <a:r>
              <a:rPr lang="it-IT" sz="4900" b="1" dirty="0" smtClean="0"/>
              <a:t>«Io non ho paura»</a:t>
            </a:r>
            <a:br>
              <a:rPr lang="it-IT" sz="4900" b="1" dirty="0" smtClean="0"/>
            </a:br>
            <a:r>
              <a:rPr lang="it-IT" sz="3600" b="1" dirty="0" smtClean="0"/>
              <a:t>Convegno </a:t>
            </a:r>
            <a:br>
              <a:rPr lang="it-IT" sz="3600" b="1" dirty="0" smtClean="0"/>
            </a:br>
            <a:r>
              <a:rPr lang="it-IT" sz="2400" dirty="0" smtClean="0"/>
              <a:t>sul ruolo della </a:t>
            </a:r>
            <a:r>
              <a:rPr lang="it-IT" sz="2400" b="1" dirty="0" smtClean="0"/>
              <a:t>scuola </a:t>
            </a:r>
            <a:r>
              <a:rPr lang="it-IT" sz="2400" dirty="0" smtClean="0"/>
              <a:t>nel compito dell’educazione all’affettività, della </a:t>
            </a:r>
            <a:r>
              <a:rPr lang="it-IT" sz="2400" b="1" dirty="0" smtClean="0"/>
              <a:t>società</a:t>
            </a:r>
            <a:r>
              <a:rPr lang="it-IT" sz="2400" dirty="0" smtClean="0"/>
              <a:t> alla salvaguardia delle donne e della  </a:t>
            </a:r>
            <a:r>
              <a:rPr lang="it-IT" sz="2400" b="1" dirty="0" smtClean="0"/>
              <a:t>politica </a:t>
            </a:r>
            <a:r>
              <a:rPr lang="it-IT" sz="2400" dirty="0" smtClean="0"/>
              <a:t>nella discussione delle mancanze delle leggi contro il </a:t>
            </a:r>
            <a:r>
              <a:rPr lang="it-IT" sz="2400" dirty="0" err="1" smtClean="0"/>
              <a:t>femminicidio</a:t>
            </a:r>
            <a:r>
              <a:rPr lang="it-IT" sz="2400" dirty="0" smtClean="0"/>
              <a:t>.</a:t>
            </a:r>
            <a:endParaRPr lang="it-IT" sz="2400" dirty="0"/>
          </a:p>
        </p:txBody>
      </p:sp>
      <p:sp>
        <p:nvSpPr>
          <p:cNvPr id="3" name="Sottotitolo 2"/>
          <p:cNvSpPr>
            <a:spLocks noGrp="1"/>
          </p:cNvSpPr>
          <p:nvPr>
            <p:ph type="subTitle" idx="1"/>
          </p:nvPr>
        </p:nvSpPr>
        <p:spPr>
          <a:xfrm>
            <a:off x="226721" y="6876256"/>
            <a:ext cx="6404437" cy="2160240"/>
          </a:xfrm>
        </p:spPr>
        <p:txBody>
          <a:bodyPr>
            <a:normAutofit lnSpcReduction="10000"/>
          </a:bodyPr>
          <a:lstStyle/>
          <a:p>
            <a:r>
              <a:rPr lang="it-IT" sz="2000" dirty="0" smtClean="0"/>
              <a:t>Interverranno:</a:t>
            </a:r>
          </a:p>
          <a:p>
            <a:r>
              <a:rPr lang="it-IT" sz="2000" dirty="0" smtClean="0"/>
              <a:t>Avv. </a:t>
            </a:r>
            <a:r>
              <a:rPr lang="it-IT" sz="2000" dirty="0"/>
              <a:t> </a:t>
            </a:r>
            <a:r>
              <a:rPr lang="it-IT" sz="2000" dirty="0" smtClean="0"/>
              <a:t>F.  </a:t>
            </a:r>
            <a:r>
              <a:rPr lang="it-IT" sz="2000" dirty="0" err="1" smtClean="0"/>
              <a:t>Scarfoglio</a:t>
            </a:r>
            <a:r>
              <a:rPr lang="it-IT" sz="2000" dirty="0" smtClean="0"/>
              <a:t>  </a:t>
            </a:r>
            <a:r>
              <a:rPr lang="it-IT" sz="2000" dirty="0" err="1" smtClean="0"/>
              <a:t>Assolei</a:t>
            </a:r>
            <a:r>
              <a:rPr lang="it-IT" sz="2000" dirty="0" smtClean="0"/>
              <a:t> Casa Internazionale delle donne</a:t>
            </a:r>
          </a:p>
          <a:p>
            <a:r>
              <a:rPr lang="it-IT" sz="2000" dirty="0" err="1" smtClean="0"/>
              <a:t>Avv</a:t>
            </a:r>
            <a:r>
              <a:rPr lang="it-IT" sz="2000" dirty="0" smtClean="0"/>
              <a:t> Fabiana Tomassi Assessore XII municipio Roma</a:t>
            </a:r>
          </a:p>
          <a:p>
            <a:r>
              <a:rPr lang="it-IT" sz="2000" dirty="0" smtClean="0"/>
              <a:t>On. Giuseppe De </a:t>
            </a:r>
            <a:r>
              <a:rPr lang="it-IT" sz="2000" dirty="0"/>
              <a:t>C</a:t>
            </a:r>
            <a:r>
              <a:rPr lang="it-IT" sz="2000" dirty="0" smtClean="0"/>
              <a:t>ristofaro Sottosegretario </a:t>
            </a:r>
            <a:r>
              <a:rPr lang="it-IT" sz="2000" dirty="0" err="1" smtClean="0"/>
              <a:t>Miur</a:t>
            </a:r>
            <a:endParaRPr lang="it-IT" sz="2000" dirty="0" smtClean="0"/>
          </a:p>
          <a:p>
            <a:r>
              <a:rPr lang="it-IT" sz="2000" dirty="0" smtClean="0"/>
              <a:t>Dott. </a:t>
            </a:r>
            <a:r>
              <a:rPr lang="it-IT" sz="2000" dirty="0"/>
              <a:t> </a:t>
            </a:r>
            <a:r>
              <a:rPr lang="it-IT" sz="2000" dirty="0" smtClean="0"/>
              <a:t>Sabrina Frasca «Differenza Donna»</a:t>
            </a:r>
          </a:p>
          <a:p>
            <a:r>
              <a:rPr lang="it-IT" sz="2000" dirty="0" smtClean="0"/>
              <a:t>Dott.  </a:t>
            </a:r>
            <a:r>
              <a:rPr lang="it-IT" sz="2000" smtClean="0"/>
              <a:t>Viviana Isernia  </a:t>
            </a:r>
            <a:r>
              <a:rPr lang="it-IT" sz="2000" dirty="0" smtClean="0"/>
              <a:t>« Amnesty International»</a:t>
            </a:r>
          </a:p>
          <a:p>
            <a:endParaRPr lang="it-IT" sz="2000" dirty="0" smtClean="0"/>
          </a:p>
          <a:p>
            <a:endParaRPr lang="it-IT" sz="2000" dirty="0" smtClean="0"/>
          </a:p>
          <a:p>
            <a:endParaRPr lang="it-IT" sz="2000" dirty="0"/>
          </a:p>
        </p:txBody>
      </p:sp>
      <p:pic>
        <p:nvPicPr>
          <p:cNvPr id="1026"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184013" y="4126631"/>
            <a:ext cx="4320480" cy="266429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411049201"/>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olstizio">
  <a:themeElements>
    <a:clrScheme name="Solstizio">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Solstizio">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Solstizio">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4601</TotalTime>
  <Words>47</Words>
  <Application>Microsoft Office PowerPoint</Application>
  <PresentationFormat>Presentazione su schermo (4:3)</PresentationFormat>
  <Paragraphs>8</Paragraphs>
  <Slides>1</Slides>
  <Notes>0</Notes>
  <HiddenSlides>0</HiddenSlides>
  <MMClips>0</MMClips>
  <ScaleCrop>false</ScaleCrop>
  <HeadingPairs>
    <vt:vector size="4" baseType="variant">
      <vt:variant>
        <vt:lpstr>Tema</vt:lpstr>
      </vt:variant>
      <vt:variant>
        <vt:i4>1</vt:i4>
      </vt:variant>
      <vt:variant>
        <vt:lpstr>Titoli diapositive</vt:lpstr>
      </vt:variant>
      <vt:variant>
        <vt:i4>1</vt:i4>
      </vt:variant>
    </vt:vector>
  </HeadingPairs>
  <TitlesOfParts>
    <vt:vector size="2" baseType="lpstr">
      <vt:lpstr>Solstizio</vt:lpstr>
      <vt:lpstr>I.C. Via Fabiola RMIC8FV00P@istruzione.it  Plesso «G.Franceschi» via di Donna Olimpia,45 Roma Lunedì 25 novembre ore 17.00 «Io non ho paura» Convegno  sul ruolo della scuola nel compito dell’educazione all’affettività, della società alla salvaguardia delle donne e della  politica nella discussione delle mancanze delle leggi contro il femminicidio.</vt:lpstr>
    </vt:vector>
  </TitlesOfParts>
  <Company>Hewlett-Packard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Io non ho paura</dc:title>
  <dc:creator>maria teresa sasso</dc:creator>
  <cp:lastModifiedBy>Segr01</cp:lastModifiedBy>
  <cp:revision>12</cp:revision>
  <dcterms:created xsi:type="dcterms:W3CDTF">2019-11-02T16:44:35Z</dcterms:created>
  <dcterms:modified xsi:type="dcterms:W3CDTF">2019-11-21T11:55:57Z</dcterms:modified>
</cp:coreProperties>
</file>